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981A-C64C-46BC-A177-8E72B731722A}" type="datetimeFigureOut">
              <a:rPr lang="ko-KR" altLang="en-US" smtClean="0"/>
              <a:t>2019-05-30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90E0-86B3-49A7-A9E8-1502758B26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033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4981A-C64C-46BC-A177-8E72B731722A}" type="datetimeFigureOut">
              <a:rPr lang="ko-KR" altLang="en-US" smtClean="0"/>
              <a:t>2019-05-30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390E0-86B3-49A7-A9E8-1502758B26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432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Unity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12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75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37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9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42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186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375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11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93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98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50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7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291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811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2D </a:t>
            </a:r>
            <a:r>
              <a:rPr lang="ko-KR" altLang="en-US" smtClean="0"/>
              <a:t>게임 프로젝트</a:t>
            </a:r>
            <a:r>
              <a:rPr lang="en-US" altLang="ko-KR" smtClean="0"/>
              <a:t>(Game Project)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74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Microsoft Office PowerPoint</Application>
  <PresentationFormat>화면 슬라이드 쇼(4:3)</PresentationFormat>
  <Paragraphs>15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Lucida Sans Unicode</vt:lpstr>
      <vt:lpstr>Office 테마</vt:lpstr>
      <vt:lpstr>Game Programming with Unity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  <vt:lpstr>2D 게임 프로젝트(Game Project)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Unity</dc:title>
  <dc:creator>Windows 사용자</dc:creator>
  <cp:lastModifiedBy>Windows 사용자</cp:lastModifiedBy>
  <cp:revision>1</cp:revision>
  <dcterms:created xsi:type="dcterms:W3CDTF">2019-05-30T05:28:31Z</dcterms:created>
  <dcterms:modified xsi:type="dcterms:W3CDTF">2019-05-30T05:28:31Z</dcterms:modified>
</cp:coreProperties>
</file>

<file path=docProps/thumbnail.jpeg>
</file>